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62305-61B9-47E0-8AFB-E1446AA5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39F37-12BE-40BB-A1D1-25599CEED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3B24A-796C-441D-A3EE-282AA5E2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76EC1-6414-4661-92B0-639BE01E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45A09-288A-40FF-A3CB-8B05D4BFE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3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2342-6945-41F8-B0C1-46E4F0834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316C-FDF2-4365-BF06-33A86DB2A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4F3FB-9D4C-4C3C-B7BC-0961D9EF9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05AF6-2383-44C8-9B7B-91D5F04C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0B088-5E17-4F9F-A311-8A5E46C96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7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2A23D-5F03-491F-B897-0D6E4650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DACB4-80D2-40CE-A64E-C36D7AE67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3F38-9461-427C-A650-B5EBFF7F1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D6345-2A60-4293-B4FF-66FD66766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1086-07DF-4600-A115-4ED13449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6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A3A96-094F-43BB-90C6-DEDF7F88A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E2BE9-4CED-4C47-AC35-76BAD814F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3DDFF-6118-457F-9237-D40FE610F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F5299-1337-4FA5-A74B-2901F85B0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2B5BE-BEEC-4208-B789-F3DB1D419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9BFAF-AFBF-4DBB-BF64-00BBBAA3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6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4920-1382-47E0-969F-1752EE2B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039DC-DBA3-4158-9D25-17E43E4AC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D5111-6EF0-4B6B-BA2C-27167C1B2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10FE0A-A7AD-4516-9112-8E4C79263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14DB9-8D5C-4351-9ECE-ADABE0C48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DF4BE6-98D5-4A8E-A2F5-C30574DD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F9A357-31D3-44A8-9A3A-D4F65F761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E51091-E098-4F34-A693-53D10845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9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56B4-E8F0-4064-9FC8-5D5315448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D2913-2234-4D3E-8934-95AC79DA9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0AB83-5B45-4415-AC24-0E26241AF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36987-8F1D-475A-BD4A-3E0BC0F2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57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7AE75A-F549-487F-827D-06C0E092A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5E22D9-B02F-453A-A000-1604349C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41492-BB80-4E87-B4FE-7ACEC477E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2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4D25-01DF-4067-A552-073CBAA0D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C56A8-EE8A-4398-A60B-158F06D08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B82E5-1B13-4099-B647-D82D5E64D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7B92E-F8A6-47AA-9622-C234FD5B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3CE4B-4686-4FB0-ACCC-3FC25638D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77083-777F-4E1C-A156-954AC5A56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0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0BAE0-9147-4B9C-A4B4-EEE50F786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E6601-00CE-428A-B36B-7959FF048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18C89-5877-4287-8210-8F65CC775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15A99-DD86-4789-B60F-923F09AC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6DD35-6C7E-4C9B-B077-6B5F2AC9A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7559F-2D93-4E8A-AA39-F9B4D4EA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5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F04FD-73BD-4C09-93F8-4745C5F5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25A8B-1719-4E2B-8C05-6AD6B423A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C32EE-CE33-4E59-9ED9-395A48E39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5C45B-6D1C-421B-A449-2AE07737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AF5E6-5D98-4826-9148-02BB04AE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2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6798C-50A2-46AD-B7FA-9E7E977888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597B6F-7775-48D7-AA54-23F116A2F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72534-E4F5-493E-B928-FA91E9BCB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916F5-A84B-45A8-9648-B761C526E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EB1BD-A50D-49A3-B2EA-120C79E0A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9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69D8D7-5AA8-47B1-867C-1A55EEDB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46B63-B43B-4D5C-87B0-A8F28FA8C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7A974-34CA-456D-8775-95E5B762E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26F92-87CE-416D-924F-67A592E4E4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B1537-7DB4-4336-9388-36274DCC8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ABF11-2258-4CAD-8226-73183ED2DE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2D14F-A1FF-45A0-8895-C9E1DC704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D388A-0B74-4D8B-BC19-10D7B7147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endParaRPr lang="en-US" sz="200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06359A-DED6-46F2-99F7-41470654A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080808"/>
                </a:solidFill>
              </a:rPr>
              <a:t>UNSUR, SENYAWA, CAMPURAN, ION , KATION, MOLEKUL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7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DC97-40B1-469A-88BE-6FECF08C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ATOM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C87A5F-3E8C-4608-BF6F-431E458BAF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649" y="1442448"/>
            <a:ext cx="5533968" cy="5149908"/>
          </a:xfrm>
        </p:spPr>
      </p:pic>
    </p:spTree>
    <p:extLst>
      <p:ext uri="{BB962C8B-B14F-4D97-AF65-F5344CB8AC3E}">
        <p14:creationId xmlns:p14="http://schemas.microsoft.com/office/powerpoint/2010/main" val="315609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16604C-BCDA-4CD7-9742-F2AC3A977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463" y="144870"/>
            <a:ext cx="4954097" cy="543140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999EE8-79A4-4DDB-9098-7C2B11BC9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272" y="0"/>
            <a:ext cx="2657475" cy="171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7224CA-1A1A-4758-9338-E65E108A4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53" y="1775460"/>
            <a:ext cx="2464934" cy="24649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BDE70B-597B-4C7F-AD73-9E608772D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122" y="3972718"/>
            <a:ext cx="2505075" cy="1828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FB06D2-AD0A-43ED-A97F-3DD62285A0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38" y="4145330"/>
            <a:ext cx="4477821" cy="173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68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35126C-F39B-4228-82CB-D81265B8A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03" y="136163"/>
            <a:ext cx="3647568" cy="6610716"/>
          </a:xfrm>
        </p:spPr>
      </p:pic>
    </p:spTree>
    <p:extLst>
      <p:ext uri="{BB962C8B-B14F-4D97-AF65-F5344CB8AC3E}">
        <p14:creationId xmlns:p14="http://schemas.microsoft.com/office/powerpoint/2010/main" val="416327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709A-33F0-4C1A-BF93-658CD9F6E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E7611B-2D81-408C-B554-5B3408292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652" y="1490391"/>
            <a:ext cx="5759231" cy="235008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C8D716-8A4E-4689-9F95-14AEFFC30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19905"/>
            <a:ext cx="5438775" cy="2276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C9E69-9BB6-41BC-AC14-CA44E3132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40480"/>
            <a:ext cx="4867275" cy="581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0D3439-26DA-4713-BCCD-F1FB625FF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9956" y="4616450"/>
            <a:ext cx="51530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8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9A1AC2-3F3B-4672-AF4B-C851370F8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19" y="188414"/>
            <a:ext cx="3833832" cy="60150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7356AE-8A3B-4B73-AF6C-8463D278A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374" y="376238"/>
            <a:ext cx="2964347" cy="851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478F5D-7F23-4BF5-8E55-0F1FCFAB6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374" y="1227910"/>
            <a:ext cx="3115142" cy="479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41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463E-88F0-486D-B43E-EA452CAE8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MOLEKUL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7344E5-C6BA-4636-B47A-6CBAEB294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8512" y="2181225"/>
            <a:ext cx="5514975" cy="1247775"/>
          </a:xfrm>
        </p:spPr>
      </p:pic>
    </p:spTree>
    <p:extLst>
      <p:ext uri="{BB962C8B-B14F-4D97-AF65-F5344CB8AC3E}">
        <p14:creationId xmlns:p14="http://schemas.microsoft.com/office/powerpoint/2010/main" val="418226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11AB35-777A-4BB0-BA26-404AEADD8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16" y="218394"/>
            <a:ext cx="5553075" cy="5114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2384A7-B830-4CE7-9DFA-00D410F04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056" y="85316"/>
            <a:ext cx="53816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5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EB9E9-D216-46C4-B2E5-E43416AA7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CONTOH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29382C-AF00-4DD7-922E-6A058F815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209" y="1416345"/>
            <a:ext cx="5362575" cy="4333875"/>
          </a:xfrm>
        </p:spPr>
      </p:pic>
    </p:spTree>
    <p:extLst>
      <p:ext uri="{BB962C8B-B14F-4D97-AF65-F5344CB8AC3E}">
        <p14:creationId xmlns:p14="http://schemas.microsoft.com/office/powerpoint/2010/main" val="1317483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9A055-E1F1-4836-ADDD-85EE57F8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5894D2-7D46-4511-B6A7-F93E59CCD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632" y="1780199"/>
            <a:ext cx="5362575" cy="15335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66BE72-3552-4162-AACE-17AD11CA4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32" y="3544277"/>
            <a:ext cx="5572125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39A597-194E-4C2C-A2DB-0C52C5E32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093" y="1690688"/>
            <a:ext cx="524827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34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</Words>
  <Application>Microsoft Office PowerPoint</Application>
  <PresentationFormat>Widescreen</PresentationFormat>
  <Paragraphs>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UNSUR, SENYAWA, CAMPURAN, ION , KATION, MOLEKUL</vt:lpstr>
      <vt:lpstr>ATOM</vt:lpstr>
      <vt:lpstr>PowerPoint Presentation</vt:lpstr>
      <vt:lpstr>PowerPoint Presentation</vt:lpstr>
      <vt:lpstr>ION</vt:lpstr>
      <vt:lpstr>PowerPoint Presentation</vt:lpstr>
      <vt:lpstr>MOLEKUL</vt:lpstr>
      <vt:lpstr>PowerPoint Presentation</vt:lpstr>
      <vt:lpstr>CONTOH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UNSUR, SENYAWA, CAMPURAN, ION , KATION, MOLEKUL</dc:title>
  <dc:creator>LENEVO IDEAPAD 3</dc:creator>
  <cp:lastModifiedBy>LENEVO IDEAPAD 3</cp:lastModifiedBy>
  <cp:revision>4</cp:revision>
  <dcterms:created xsi:type="dcterms:W3CDTF">2021-02-24T02:23:37Z</dcterms:created>
  <dcterms:modified xsi:type="dcterms:W3CDTF">2023-08-01T23:02:57Z</dcterms:modified>
</cp:coreProperties>
</file>